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89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88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7" r:id="rId28"/>
    <p:sldId id="281" r:id="rId29"/>
    <p:sldId id="282" r:id="rId30"/>
    <p:sldId id="283" r:id="rId31"/>
    <p:sldId id="284" r:id="rId32"/>
    <p:sldId id="285" r:id="rId33"/>
    <p:sldId id="28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5139DB-5A26-4490-AB29-7D87EF3492F1}" v="10" dt="2023-10-15T04:11:38.1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les Seager" userId="b6090891032109d0" providerId="LiveId" clId="{5F5139DB-5A26-4490-AB29-7D87EF3492F1}"/>
    <pc:docChg chg="addSld modSld">
      <pc:chgData name="Charles Seager" userId="b6090891032109d0" providerId="LiveId" clId="{5F5139DB-5A26-4490-AB29-7D87EF3492F1}" dt="2023-10-15T04:11:38.114" v="18" actId="14100"/>
      <pc:docMkLst>
        <pc:docMk/>
      </pc:docMkLst>
      <pc:sldChg chg="addSp">
        <pc:chgData name="Charles Seager" userId="b6090891032109d0" providerId="LiveId" clId="{5F5139DB-5A26-4490-AB29-7D87EF3492F1}" dt="2023-10-15T03:55:50.420" v="0"/>
        <pc:sldMkLst>
          <pc:docMk/>
          <pc:sldMk cId="2761899215" sldId="286"/>
        </pc:sldMkLst>
        <pc:picChg chg="add">
          <ac:chgData name="Charles Seager" userId="b6090891032109d0" providerId="LiveId" clId="{5F5139DB-5A26-4490-AB29-7D87EF3492F1}" dt="2023-10-15T03:55:50.420" v="0"/>
          <ac:picMkLst>
            <pc:docMk/>
            <pc:sldMk cId="2761899215" sldId="286"/>
            <ac:picMk id="1026" creationId="{3A1436FE-5547-2F3D-B8D1-5EB70FC220AB}"/>
          </ac:picMkLst>
        </pc:picChg>
      </pc:sldChg>
      <pc:sldChg chg="addSp modSp new mod">
        <pc:chgData name="Charles Seager" userId="b6090891032109d0" providerId="LiveId" clId="{5F5139DB-5A26-4490-AB29-7D87EF3492F1}" dt="2023-10-15T04:06:01.634" v="6" actId="14100"/>
        <pc:sldMkLst>
          <pc:docMk/>
          <pc:sldMk cId="4153510220" sldId="287"/>
        </pc:sldMkLst>
        <pc:picChg chg="add mod">
          <ac:chgData name="Charles Seager" userId="b6090891032109d0" providerId="LiveId" clId="{5F5139DB-5A26-4490-AB29-7D87EF3492F1}" dt="2023-10-15T04:06:01.634" v="6" actId="14100"/>
          <ac:picMkLst>
            <pc:docMk/>
            <pc:sldMk cId="4153510220" sldId="287"/>
            <ac:picMk id="3" creationId="{A9B50D7A-1E7D-5DD9-FE3E-38652F1D5154}"/>
          </ac:picMkLst>
        </pc:picChg>
        <pc:picChg chg="add mod">
          <ac:chgData name="Charles Seager" userId="b6090891032109d0" providerId="LiveId" clId="{5F5139DB-5A26-4490-AB29-7D87EF3492F1}" dt="2023-10-15T03:56:35.613" v="3" actId="1076"/>
          <ac:picMkLst>
            <pc:docMk/>
            <pc:sldMk cId="4153510220" sldId="287"/>
            <ac:picMk id="2050" creationId="{92C8F3D1-39DD-4F49-FD8E-401A295FF3E2}"/>
          </ac:picMkLst>
        </pc:picChg>
      </pc:sldChg>
      <pc:sldChg chg="addSp modSp new">
        <pc:chgData name="Charles Seager" userId="b6090891032109d0" providerId="LiveId" clId="{5F5139DB-5A26-4490-AB29-7D87EF3492F1}" dt="2023-10-15T04:07:53.487" v="10" actId="14100"/>
        <pc:sldMkLst>
          <pc:docMk/>
          <pc:sldMk cId="4174231700" sldId="288"/>
        </pc:sldMkLst>
        <pc:picChg chg="add mod">
          <ac:chgData name="Charles Seager" userId="b6090891032109d0" providerId="LiveId" clId="{5F5139DB-5A26-4490-AB29-7D87EF3492F1}" dt="2023-10-15T04:07:53.487" v="10" actId="14100"/>
          <ac:picMkLst>
            <pc:docMk/>
            <pc:sldMk cId="4174231700" sldId="288"/>
            <ac:picMk id="3074" creationId="{858F01D1-9E79-1B18-7A1C-B00F5D0E85A1}"/>
          </ac:picMkLst>
        </pc:picChg>
      </pc:sldChg>
      <pc:sldChg chg="addSp modSp new mod">
        <pc:chgData name="Charles Seager" userId="b6090891032109d0" providerId="LiveId" clId="{5F5139DB-5A26-4490-AB29-7D87EF3492F1}" dt="2023-10-15T04:11:38.114" v="18" actId="14100"/>
        <pc:sldMkLst>
          <pc:docMk/>
          <pc:sldMk cId="238629392" sldId="289"/>
        </pc:sldMkLst>
        <pc:picChg chg="add mod">
          <ac:chgData name="Charles Seager" userId="b6090891032109d0" providerId="LiveId" clId="{5F5139DB-5A26-4490-AB29-7D87EF3492F1}" dt="2023-10-15T04:09:16.783" v="14" actId="1076"/>
          <ac:picMkLst>
            <pc:docMk/>
            <pc:sldMk cId="238629392" sldId="289"/>
            <ac:picMk id="3" creationId="{83E9AA04-5422-BE3E-0969-B96E50A6E513}"/>
          </ac:picMkLst>
        </pc:picChg>
        <pc:picChg chg="add mod">
          <ac:chgData name="Charles Seager" userId="b6090891032109d0" providerId="LiveId" clId="{5F5139DB-5A26-4490-AB29-7D87EF3492F1}" dt="2023-10-15T04:11:04.126" v="16" actId="14100"/>
          <ac:picMkLst>
            <pc:docMk/>
            <pc:sldMk cId="238629392" sldId="289"/>
            <ac:picMk id="4098" creationId="{8FD330B2-22B0-F111-50E5-27F778409F1C}"/>
          </ac:picMkLst>
        </pc:picChg>
        <pc:picChg chg="add mod">
          <ac:chgData name="Charles Seager" userId="b6090891032109d0" providerId="LiveId" clId="{5F5139DB-5A26-4490-AB29-7D87EF3492F1}" dt="2023-10-15T04:11:38.114" v="18" actId="14100"/>
          <ac:picMkLst>
            <pc:docMk/>
            <pc:sldMk cId="238629392" sldId="289"/>
            <ac:picMk id="4100" creationId="{31A0C301-8D6B-AF04-5CA5-CD34F800E8F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1C451-1D31-45F0-8B98-60EC4E13D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F6C2FB-E08A-2FDC-FBE6-B12E53ED9F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6491B-C42D-8B67-75D2-8FEA7443D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A996A-B236-4310-8E2C-2818064F74B1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550DB-6832-C764-0404-4EC8F17D9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767BC-1BAB-C0F8-0EFA-4BB446FFE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CD4C1-A0C7-440F-866C-2E298EFA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45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D7347-B8DD-8B52-A1D3-7647E7870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52CF8E-3ED2-4301-72E9-8B8EDF5161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8B0CF-06C6-1C01-CB55-75435EF87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A996A-B236-4310-8E2C-2818064F74B1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5B467-EB1B-960F-E73A-A2597379B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8CE57-23DD-31DB-1EBD-BA8917E9B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CD4C1-A0C7-440F-866C-2E298EFA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04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4D8741-DFE2-6B15-D600-BCC70A51ED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0C9320-E293-6803-277D-B878301A65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A5FE0-815D-78AD-E23D-B99A6B7E3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A996A-B236-4310-8E2C-2818064F74B1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CED43-EAE1-008B-EFC1-D5C0338F1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BCBE1-C851-BBD4-B305-6641E9523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CD4C1-A0C7-440F-866C-2E298EFA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67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6241E-8D75-F98D-778A-B70545CC9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935D2-2742-F465-4149-77AE822A4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557AA-6ED1-39D8-16ED-5109FE7BE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A996A-B236-4310-8E2C-2818064F74B1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2DF04-A2C5-B7DA-CE98-D0219969D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93575-5A28-8C6B-CD92-A8603641F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CD4C1-A0C7-440F-866C-2E298EFA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41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9EEEF-1332-8857-F497-BD93EB5B9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068E4-A906-408D-C78A-D1B75D9C01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502B3-82DA-57C0-3305-AC9E27203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A996A-B236-4310-8E2C-2818064F74B1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EB382-D95F-4ADA-2E69-BF1860D02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A878B-1FF2-F7CA-CE2A-B97BA3596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CD4C1-A0C7-440F-866C-2E298EFA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62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6A85C-6D18-7045-E9D6-D5C081344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7E7C2-CE30-2555-BDA0-59E460C76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595FA-B769-3F12-88CD-7D4F1B5587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9B8B17-8753-A48A-6713-CA6F33601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A996A-B236-4310-8E2C-2818064F74B1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CDA44-6A4B-26DA-A266-D0DDAA557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37E35C-E469-BFFB-3DA4-4F632D809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CD4C1-A0C7-440F-866C-2E298EFA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51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7D93D-2B63-90E1-7F9F-52D1C3DD6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2928C6-8E5A-4761-E8CB-28766570F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B75023-2823-127B-D009-13A62695DF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121735-EA73-D671-0186-0849CA5A48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48BB14-9DB7-5974-BF4D-967D33DAEB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A20A5F-F0F5-E817-63E0-2DEE6E069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A996A-B236-4310-8E2C-2818064F74B1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1F5E9-A646-0018-6F3D-61BC07113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7EF10F-94BD-622B-9EE5-AC9596876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CD4C1-A0C7-440F-866C-2E298EFA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987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6FF91-C220-97C8-E91F-EB70710E6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7F1E45-3248-EC29-D16C-E0CC4ED8B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A996A-B236-4310-8E2C-2818064F74B1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52C349-A9FE-C9DC-9908-D8D72EFF2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ADD5CE-D6B2-A146-ECFD-01873F694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CD4C1-A0C7-440F-866C-2E298EFA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79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D570CE-EF74-C2D9-8D4B-ECA583839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A996A-B236-4310-8E2C-2818064F74B1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290F33-9FB0-2EA7-FCEF-D1A845478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4FCB4-C9E3-7A32-A7DA-43DD08D78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CD4C1-A0C7-440F-866C-2E298EFA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5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206FE-1A4D-12CC-DF64-131085D4A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E1F25-954F-5CF2-FE21-68A79E969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2F66CF-589C-F95E-3686-D560223930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C60256-DFAF-F540-F93F-E35A0B6C3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A996A-B236-4310-8E2C-2818064F74B1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A33DBC-4CCE-DAA7-D788-77CC51613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2E551A-A6B7-6E2C-1697-EEFA2733E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CD4C1-A0C7-440F-866C-2E298EFA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569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32C1F-2740-EAC7-0A2B-10D5A980B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EDFC27-349D-EEF8-642E-F7C74FD672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DCE42A-99C7-2EBE-F3CC-766D875112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BFA2D1-42AF-E325-402D-7CD4C2E2F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A996A-B236-4310-8E2C-2818064F74B1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6775E4-9247-330C-2ED4-8B39F73AD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3661A-B392-F93C-2922-3C7154BA1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CD4C1-A0C7-440F-866C-2E298EFA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164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F9FEF8-539A-03D0-97BA-1BE13C0D4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840B9B-A449-4309-B653-C46B801200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2AFE7-1C51-235D-AF34-6735344925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A996A-B236-4310-8E2C-2818064F74B1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EEB80-BD38-CD0E-2769-39F033E19F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8F1C0-D396-1F5E-2003-9DD34FC77B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CD4C1-A0C7-440F-866C-2E298EFA5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20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3F93E-8E9B-4B33-3C41-20D6B3F60B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Diff geo </a:t>
            </a:r>
            <a:r>
              <a:rPr lang="en-US" dirty="0" err="1"/>
              <a:t>ch</a:t>
            </a:r>
            <a:r>
              <a:rPr lang="en-US" dirty="0"/>
              <a:t> 5 global differential geometry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0BD7D4-8190-7730-BEE4-B1DFDAE3DF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7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800FAC-FA57-CCDD-571F-8AFF5FCA8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199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142D9C-937E-F34B-9020-1F8C97561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169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3DE260-FD1C-F606-2CDD-A5DBA4630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467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1D4D53-25FD-7EBB-CA5A-CCAC80563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997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6305BD-2EEC-04E4-7ADF-EF17B5A91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697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E7594E-BBBE-5542-5444-1D2F7ED59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E3BD81-276C-7F80-4B7E-7A31EAC19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007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ode Geass Cc GIFs | Tenor">
            <a:extLst>
              <a:ext uri="{FF2B5EF4-FFF2-40B4-BE49-F238E27FC236}">
                <a16:creationId xmlns:a16="http://schemas.microsoft.com/office/drawing/2014/main" id="{858F01D1-9E79-1B18-7A1C-B00F5D0E8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78" y="271800"/>
            <a:ext cx="11488621" cy="639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231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0D7CB1-49F6-C4DD-B6BC-CA74EEFAB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87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8A2383-C44B-54A2-4FF4-BF0F0B88A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01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7406AE-C22E-C2A4-33F5-C22BA3922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04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0E9B13-4EAD-430E-B62D-643194CC5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362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90746-2299-A0BA-4C7D-49C23BDAA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416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ED88C8-02E6-1B36-2D4E-C95FFBBE1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24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AA23EE-E69F-0575-5552-F2A9C354D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86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5B3C1C-85D8-91F1-3048-A96AF1F09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773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FED7DC-B085-064D-2954-F3D8C05B4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238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36DEB5-12D8-0150-3E08-4D59A19A4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13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DF3C28-A684-F4C8-EFCC-B5CAFD1C7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gentleman would sleep on the floor.&quot;-CC | Code geass, Anime qoutes, Anime  funny">
            <a:extLst>
              <a:ext uri="{FF2B5EF4-FFF2-40B4-BE49-F238E27FC236}">
                <a16:creationId xmlns:a16="http://schemas.microsoft.com/office/drawing/2014/main" id="{92C8F3D1-39DD-4F49-FD8E-401A295FF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580" y="991377"/>
            <a:ext cx="6858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B50D7A-1E7D-5DD9-FE3E-38652F1D5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42" y="1976534"/>
            <a:ext cx="4729843" cy="472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102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374113-DAA5-7EFA-C8F5-5B5E6795C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90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D7AE4B-EAD2-B601-179B-5FAC71156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514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A75679-3594-09E8-9F89-4D31D5037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768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907058-84D6-0F4D-FBA3-2B4A4573D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583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87C38A-14F4-B48F-79FF-43169F5BC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0920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46C157-8A33-9886-EEC5-97AE9B14C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791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at's All Folks - Bugs Bunny - YouTube">
            <a:extLst>
              <a:ext uri="{FF2B5EF4-FFF2-40B4-BE49-F238E27FC236}">
                <a16:creationId xmlns:a16="http://schemas.microsoft.com/office/drawing/2014/main" id="{3A1436FE-5547-2F3D-B8D1-5EB70FC22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899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031E67-6CC2-002A-8C0D-01187B2AE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87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BCD3B0-D2BB-5781-A6C2-8946FD23C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16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334A0C-F780-F099-CAA4-62C29B944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666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E9AA04-5422-BE3E-0969-B96E50A6E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204843"/>
            <a:ext cx="4812069" cy="4649699"/>
          </a:xfrm>
          <a:prstGeom prst="rect">
            <a:avLst/>
          </a:prstGeom>
        </p:spPr>
      </p:pic>
      <p:pic>
        <p:nvPicPr>
          <p:cNvPr id="4098" name="Picture 2" descr="Doofenshmirtz Evil Incorporated | Phineas and Ferb Wiki | Fandom">
            <a:extLst>
              <a:ext uri="{FF2B5EF4-FFF2-40B4-BE49-F238E27FC236}">
                <a16:creationId xmlns:a16="http://schemas.microsoft.com/office/drawing/2014/main" id="{8FD330B2-22B0-F111-50E5-27F778409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50" y="128566"/>
            <a:ext cx="2917760" cy="485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oofenshmirtz Anime Transformation [My Hero Academia] - YouTube">
            <a:extLst>
              <a:ext uri="{FF2B5EF4-FFF2-40B4-BE49-F238E27FC236}">
                <a16:creationId xmlns:a16="http://schemas.microsoft.com/office/drawing/2014/main" id="{31A0C301-8D6B-AF04-5CA5-CD34F800E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534" y="4595362"/>
            <a:ext cx="4022466" cy="226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29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27571C-272D-3376-0BB7-27EC7CA51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148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8A0D51-92A2-7CDF-99EA-A1035AEC8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05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2356</TotalTime>
  <Words>7</Words>
  <Application>Microsoft Office PowerPoint</Application>
  <PresentationFormat>Widescreen</PresentationFormat>
  <Paragraphs>1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Diff geo ch 5 global differential geometry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 geo ch 5 global differential geometry</dc:title>
  <dc:creator>Charles Seager</dc:creator>
  <cp:lastModifiedBy>Charles Seager</cp:lastModifiedBy>
  <cp:revision>1</cp:revision>
  <dcterms:created xsi:type="dcterms:W3CDTF">2023-10-01T00:50:48Z</dcterms:created>
  <dcterms:modified xsi:type="dcterms:W3CDTF">2023-10-15T04:11:38Z</dcterms:modified>
</cp:coreProperties>
</file>